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5"/>
    <p:sldMasterId id="2147483648" r:id="rId6"/>
  </p:sldMasterIdLst>
  <p:notesMasterIdLst>
    <p:notesMasterId r:id="rId13"/>
  </p:notesMasterIdLst>
  <p:handoutMasterIdLst>
    <p:handoutMasterId r:id="rId14"/>
  </p:handoutMasterIdLst>
  <p:sldIdLst>
    <p:sldId id="300" r:id="rId7"/>
    <p:sldId id="306" r:id="rId8"/>
    <p:sldId id="307" r:id="rId9"/>
    <p:sldId id="309" r:id="rId10"/>
    <p:sldId id="497" r:id="rId11"/>
    <p:sldId id="256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7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A6"/>
    <a:srgbClr val="4C5C65"/>
    <a:srgbClr val="636463"/>
    <a:srgbClr val="08B9AE"/>
    <a:srgbClr val="00B9AE"/>
    <a:srgbClr val="00B9AD"/>
    <a:srgbClr val="147774"/>
    <a:srgbClr val="00ACA7"/>
    <a:srgbClr val="95D2D0"/>
    <a:srgbClr val="00AC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4694"/>
  </p:normalViewPr>
  <p:slideViewPr>
    <p:cSldViewPr snapToGrid="0" snapToObjects="1">
      <p:cViewPr varScale="1">
        <p:scale>
          <a:sx n="137" d="100"/>
          <a:sy n="137" d="100"/>
        </p:scale>
        <p:origin x="780" y="120"/>
      </p:cViewPr>
      <p:guideLst>
        <p:guide orient="horz" pos="1620"/>
        <p:guide pos="7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ša Britovšek" userId="f6743831-9094-44d0-973e-96ddbd41d6d6" providerId="ADAL" clId="{57EC746B-E05C-479B-8917-2D959744B5A4}"/>
    <pc:docChg chg="custSel delSld modSld modMainMaster">
      <pc:chgData name="Nataša Britovšek" userId="f6743831-9094-44d0-973e-96ddbd41d6d6" providerId="ADAL" clId="{57EC746B-E05C-479B-8917-2D959744B5A4}" dt="2023-03-29T07:22:06.942" v="163" actId="20577"/>
      <pc:docMkLst>
        <pc:docMk/>
      </pc:docMkLst>
      <pc:sldChg chg="delSp modSp mod">
        <pc:chgData name="Nataša Britovšek" userId="f6743831-9094-44d0-973e-96ddbd41d6d6" providerId="ADAL" clId="{57EC746B-E05C-479B-8917-2D959744B5A4}" dt="2023-03-29T06:15:28.252" v="94" actId="20577"/>
        <pc:sldMkLst>
          <pc:docMk/>
          <pc:sldMk cId="4249645678" sldId="256"/>
        </pc:sldMkLst>
        <pc:spChg chg="del">
          <ac:chgData name="Nataša Britovšek" userId="f6743831-9094-44d0-973e-96ddbd41d6d6" providerId="ADAL" clId="{57EC746B-E05C-479B-8917-2D959744B5A4}" dt="2023-03-29T06:14:38.659" v="75" actId="478"/>
          <ac:spMkLst>
            <pc:docMk/>
            <pc:sldMk cId="4249645678" sldId="256"/>
            <ac:spMk id="3" creationId="{00000000-0000-0000-0000-000000000000}"/>
          </ac:spMkLst>
        </pc:spChg>
        <pc:spChg chg="mod">
          <ac:chgData name="Nataša Britovšek" userId="f6743831-9094-44d0-973e-96ddbd41d6d6" providerId="ADAL" clId="{57EC746B-E05C-479B-8917-2D959744B5A4}" dt="2023-03-29T06:14:49.012" v="76" actId="1076"/>
          <ac:spMkLst>
            <pc:docMk/>
            <pc:sldMk cId="4249645678" sldId="256"/>
            <ac:spMk id="4" creationId="{00000000-0000-0000-0000-000000000000}"/>
          </ac:spMkLst>
        </pc:spChg>
        <pc:spChg chg="mod">
          <ac:chgData name="Nataša Britovšek" userId="f6743831-9094-44d0-973e-96ddbd41d6d6" providerId="ADAL" clId="{57EC746B-E05C-479B-8917-2D959744B5A4}" dt="2023-03-29T06:15:28.252" v="94" actId="20577"/>
          <ac:spMkLst>
            <pc:docMk/>
            <pc:sldMk cId="4249645678" sldId="256"/>
            <ac:spMk id="20" creationId="{00000000-0000-0000-0000-000000000000}"/>
          </ac:spMkLst>
        </pc:spChg>
      </pc:sldChg>
      <pc:sldChg chg="modSp mod">
        <pc:chgData name="Nataša Britovšek" userId="f6743831-9094-44d0-973e-96ddbd41d6d6" providerId="ADAL" clId="{57EC746B-E05C-479B-8917-2D959744B5A4}" dt="2023-03-29T07:22:06.942" v="163" actId="20577"/>
        <pc:sldMkLst>
          <pc:docMk/>
          <pc:sldMk cId="498572335" sldId="279"/>
        </pc:sldMkLst>
        <pc:spChg chg="mod">
          <ac:chgData name="Nataša Britovšek" userId="f6743831-9094-44d0-973e-96ddbd41d6d6" providerId="ADAL" clId="{57EC746B-E05C-479B-8917-2D959744B5A4}" dt="2023-03-29T07:22:06.942" v="163" actId="20577"/>
          <ac:spMkLst>
            <pc:docMk/>
            <pc:sldMk cId="498572335" sldId="279"/>
            <ac:spMk id="9" creationId="{0F7EBC78-C2F0-46F7-9835-BD1007C0A88E}"/>
          </ac:spMkLst>
        </pc:spChg>
      </pc:sldChg>
      <pc:sldChg chg="modSp mod">
        <pc:chgData name="Nataša Britovšek" userId="f6743831-9094-44d0-973e-96ddbd41d6d6" providerId="ADAL" clId="{57EC746B-E05C-479B-8917-2D959744B5A4}" dt="2023-03-29T07:19:49.288" v="124" actId="20577"/>
        <pc:sldMkLst>
          <pc:docMk/>
          <pc:sldMk cId="2367380902" sldId="306"/>
        </pc:sldMkLst>
        <pc:spChg chg="mod">
          <ac:chgData name="Nataša Britovšek" userId="f6743831-9094-44d0-973e-96ddbd41d6d6" providerId="ADAL" clId="{57EC746B-E05C-479B-8917-2D959744B5A4}" dt="2023-03-29T07:19:49.288" v="124" actId="20577"/>
          <ac:spMkLst>
            <pc:docMk/>
            <pc:sldMk cId="2367380902" sldId="306"/>
            <ac:spMk id="8" creationId="{791369E5-A126-4234-80B4-95645D275FA4}"/>
          </ac:spMkLst>
        </pc:spChg>
      </pc:sldChg>
      <pc:sldChg chg="modSp mod">
        <pc:chgData name="Nataša Britovšek" userId="f6743831-9094-44d0-973e-96ddbd41d6d6" providerId="ADAL" clId="{57EC746B-E05C-479B-8917-2D959744B5A4}" dt="2023-03-29T06:32:21.001" v="109" actId="20577"/>
        <pc:sldMkLst>
          <pc:docMk/>
          <pc:sldMk cId="2592534142" sldId="307"/>
        </pc:sldMkLst>
        <pc:spChg chg="mod">
          <ac:chgData name="Nataša Britovšek" userId="f6743831-9094-44d0-973e-96ddbd41d6d6" providerId="ADAL" clId="{57EC746B-E05C-479B-8917-2D959744B5A4}" dt="2023-03-29T06:32:21.001" v="109" actId="20577"/>
          <ac:spMkLst>
            <pc:docMk/>
            <pc:sldMk cId="2592534142" sldId="307"/>
            <ac:spMk id="15" creationId="{8D3D1FF1-1B47-4298-9750-8282055FE356}"/>
          </ac:spMkLst>
        </pc:spChg>
      </pc:sldChg>
      <pc:sldChg chg="del">
        <pc:chgData name="Nataša Britovšek" userId="f6743831-9094-44d0-973e-96ddbd41d6d6" providerId="ADAL" clId="{57EC746B-E05C-479B-8917-2D959744B5A4}" dt="2023-03-29T06:14:26.258" v="74" actId="47"/>
        <pc:sldMkLst>
          <pc:docMk/>
          <pc:sldMk cId="4212026952" sldId="308"/>
        </pc:sldMkLst>
      </pc:sldChg>
      <pc:sldMasterChg chg="modSp mod">
        <pc:chgData name="Nataša Britovšek" userId="f6743831-9094-44d0-973e-96ddbd41d6d6" providerId="ADAL" clId="{57EC746B-E05C-479B-8917-2D959744B5A4}" dt="2023-03-29T06:15:46.194" v="96" actId="20577"/>
        <pc:sldMasterMkLst>
          <pc:docMk/>
          <pc:sldMasterMk cId="955598665" sldId="2147483648"/>
        </pc:sldMasterMkLst>
        <pc:spChg chg="mod">
          <ac:chgData name="Nataša Britovšek" userId="f6743831-9094-44d0-973e-96ddbd41d6d6" providerId="ADAL" clId="{57EC746B-E05C-479B-8917-2D959744B5A4}" dt="2023-03-29T06:15:46.194" v="96" actId="20577"/>
          <ac:spMkLst>
            <pc:docMk/>
            <pc:sldMasterMk cId="955598665" sldId="2147483648"/>
            <ac:spMk id="3" creationId="{0E67D4F2-0355-4252-85FF-CD26F891EEF2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EF746-05AC-DA43-A83D-83C7A8F96E0E}" type="datetimeFigureOut">
              <a:rPr lang="en-US" smtClean="0"/>
              <a:pPr/>
              <a:t>3/29/2023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E7A99-1F18-E94D-806E-1214B9ABBC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827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92CE5-D04B-4E4F-9918-BF43FE892825}" type="datetimeFigureOut">
              <a:rPr lang="sl-SI"/>
              <a:pPr/>
              <a:t>29. 03. 2023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6F055-7FA5-5D44-A931-C12ECDE0FDC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757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11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1082646" y="1483120"/>
            <a:ext cx="4088989" cy="2191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243" y="1561890"/>
            <a:ext cx="3736621" cy="124798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850"/>
              </a:lnSpc>
              <a:defRPr sz="31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0407" y="2915709"/>
            <a:ext cx="3715456" cy="57679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>
              <a:buNone/>
              <a:defRPr sz="1050" b="1">
                <a:solidFill>
                  <a:srgbClr val="00B9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/>
              <a:t>Click to edit Master subtitle style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4545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64064" y="3439973"/>
            <a:ext cx="3735388" cy="142486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>
              <a:buNone/>
              <a:defRPr sz="10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45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3062" y="2285069"/>
            <a:ext cx="4495207" cy="77975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2550" b="1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l-SI" dirty="0"/>
              <a:t>Chapter name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64545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394056" y="3250125"/>
            <a:ext cx="4494212" cy="10977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271450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48959" y="940810"/>
            <a:ext cx="8193353" cy="794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49058" y="1736912"/>
            <a:ext cx="8193236" cy="2897001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sz="21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>
              <a:buFont typeface="Arial"/>
              <a:buChar char="•"/>
              <a:defRPr sz="16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sl-SI" dirty="0"/>
              <a:t>Click to edit Master text styles</a:t>
            </a:r>
          </a:p>
          <a:p>
            <a:pPr lvl="1"/>
            <a:r>
              <a:rPr lang="sl-SI" dirty="0"/>
              <a:t>Second level</a:t>
            </a:r>
          </a:p>
          <a:p>
            <a:pPr lvl="2"/>
            <a:r>
              <a:rPr lang="sl-SI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4468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0F50629-11E0-4E2B-924B-B824480656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8499" y="942829"/>
            <a:ext cx="8339012" cy="794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0902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1082646" y="1483120"/>
            <a:ext cx="4088989" cy="2191687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161342" y="1561890"/>
            <a:ext cx="3736621" cy="124798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2850"/>
              </a:lnSpc>
              <a:defRPr sz="31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l-SI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182506" y="2915709"/>
            <a:ext cx="3715456" cy="57679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>
              <a:buNone/>
              <a:defRPr sz="1050" b="1">
                <a:solidFill>
                  <a:srgbClr val="00B9A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/>
              <a:t>Click to edit Master subtitle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76163" y="3439973"/>
            <a:ext cx="3735388" cy="142486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>
              <a:buNone/>
              <a:defRPr sz="10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218450" y="2285069"/>
            <a:ext cx="4495207" cy="77975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2550" b="1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l-SI" dirty="0"/>
              <a:t>Chapter name</a:t>
            </a:r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19444" y="3250125"/>
            <a:ext cx="4494212" cy="10977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3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subtitle</a:t>
            </a:r>
          </a:p>
        </p:txBody>
      </p:sp>
    </p:spTree>
    <p:extLst>
      <p:ext uri="{BB962C8B-B14F-4D97-AF65-F5344CB8AC3E}">
        <p14:creationId xmlns:p14="http://schemas.microsoft.com/office/powerpoint/2010/main" val="244295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08499" y="942829"/>
            <a:ext cx="8339012" cy="794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08596" y="1736912"/>
            <a:ext cx="8338893" cy="2897001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sz="21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>
              <a:buFont typeface="Arial"/>
              <a:buChar char="•"/>
              <a:defRPr sz="165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sl-SI" dirty="0"/>
              <a:t>Click to edit Master text styles</a:t>
            </a:r>
          </a:p>
          <a:p>
            <a:pPr lvl="1"/>
            <a:r>
              <a:rPr lang="sl-SI" dirty="0"/>
              <a:t>Second level</a:t>
            </a:r>
          </a:p>
          <a:p>
            <a:pPr lvl="2"/>
            <a:r>
              <a:rPr lang="sl-SI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23290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8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738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06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C31D8-07F8-49B5-B16C-C0F4A105AF63}" type="datetimeFigureOut">
              <a:rPr lang="sl-SI" smtClean="0"/>
              <a:t>29. 03. 2023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D77-B58B-4706-A67D-8A57B08599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65850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4DEC7B-75C8-4D57-9111-7CCB66D007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761"/>
            <a:ext cx="9144000" cy="65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3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 userDrawn="1"/>
        </p:nvSpPr>
        <p:spPr>
          <a:xfrm>
            <a:off x="8289810" y="4545106"/>
            <a:ext cx="435090" cy="423613"/>
          </a:xfrm>
          <a:prstGeom prst="ellipse">
            <a:avLst/>
          </a:prstGeom>
          <a:solidFill>
            <a:srgbClr val="00AA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9973D9-A3D0-A640-98B2-93FD38B3A52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" y="761"/>
            <a:ext cx="9144000" cy="652054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E67D4F2-0355-4252-85FF-CD26F891EEF2}"/>
              </a:ext>
            </a:extLst>
          </p:cNvPr>
          <p:cNvSpPr txBox="1"/>
          <p:nvPr userDrawn="1"/>
        </p:nvSpPr>
        <p:spPr>
          <a:xfrm>
            <a:off x="8298227" y="4695357"/>
            <a:ext cx="418257" cy="12311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fld id="{7C6B0A91-EE58-4BA4-A47C-A4453A765B69}" type="slidenum">
              <a:rPr lang="sl-SI" sz="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sl-SI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/6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813BE14-8CE9-448B-BDD3-883975D66A23}"/>
              </a:ext>
            </a:extLst>
          </p:cNvPr>
          <p:cNvSpPr txBox="1">
            <a:spLocks/>
          </p:cNvSpPr>
          <p:nvPr userDrawn="1"/>
        </p:nvSpPr>
        <p:spPr>
          <a:xfrm>
            <a:off x="587520" y="4858436"/>
            <a:ext cx="1925638" cy="9687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1200" b="1" i="0" u="none" strike="noStrike" kern="1200" baseline="30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000000"/>
                </a:solidFill>
                <a:latin typeface="HelveticaNeue-Bold"/>
              </a:rPr>
              <a:t>www.gorenjegroup.com</a:t>
            </a:r>
          </a:p>
        </p:txBody>
      </p:sp>
    </p:spTree>
    <p:extLst>
      <p:ext uri="{BB962C8B-B14F-4D97-AF65-F5344CB8AC3E}">
        <p14:creationId xmlns:p14="http://schemas.microsoft.com/office/powerpoint/2010/main" val="955598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659" r:id="rId4"/>
    <p:sldLayoutId id="2147483654" r:id="rId5"/>
    <p:sldLayoutId id="2147483655" r:id="rId6"/>
    <p:sldLayoutId id="2147483656" r:id="rId7"/>
    <p:sldLayoutId id="2147483657" r:id="rId8"/>
    <p:sldLayoutId id="2147483666" r:id="rId9"/>
    <p:sldLayoutId id="2147483667" r:id="rId10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" y="761"/>
            <a:ext cx="9142648" cy="51427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1233161" y="2186485"/>
            <a:ext cx="3826380" cy="2235886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33161" y="2194797"/>
            <a:ext cx="4046070" cy="2034303"/>
          </a:xfrm>
        </p:spPr>
        <p:txBody>
          <a:bodyPr anchor="t" anchorCtr="0">
            <a:normAutofit fontScale="90000"/>
          </a:bodyPr>
          <a:lstStyle/>
          <a:p>
            <a:r>
              <a:rPr lang="sl-SI" dirty="0"/>
              <a:t>Nepremičnina</a:t>
            </a:r>
            <a:br>
              <a:rPr lang="sl-SI" dirty="0"/>
            </a:br>
            <a:r>
              <a:rPr lang="sl-SI" dirty="0"/>
              <a:t>Industrijska cona Limbuš/Maribor</a:t>
            </a:r>
            <a:br>
              <a:rPr lang="sl-SI" dirty="0"/>
            </a:br>
            <a:br>
              <a:rPr lang="sl-SI" dirty="0"/>
            </a:br>
            <a:r>
              <a:rPr lang="sl-SI" dirty="0"/>
              <a:t>Slovenija</a:t>
            </a:r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779A73A-7057-4EBE-A629-5823C291F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761"/>
            <a:ext cx="9144000" cy="65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6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značba mesta besedila 7">
            <a:extLst>
              <a:ext uri="{FF2B5EF4-FFF2-40B4-BE49-F238E27FC236}">
                <a16:creationId xmlns:a16="http://schemas.microsoft.com/office/drawing/2014/main" id="{791369E5-A126-4234-80B4-95645D275F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0523" y="146726"/>
            <a:ext cx="5816128" cy="1059741"/>
          </a:xfrm>
        </p:spPr>
        <p:txBody>
          <a:bodyPr/>
          <a:lstStyle/>
          <a:p>
            <a:r>
              <a:rPr lang="sl-SI" sz="2000" dirty="0"/>
              <a:t>Predmet prodaje: POSLOVNO SKLADIŠČNI KOMPLEKS S FUNKCIONALNIM ZEMLJIŠČEM V LIMBUŠU, MARIBOR</a:t>
            </a:r>
          </a:p>
        </p:txBody>
      </p:sp>
      <p:sp>
        <p:nvSpPr>
          <p:cNvPr id="10" name="Označba mesta besedila 8">
            <a:extLst>
              <a:ext uri="{FF2B5EF4-FFF2-40B4-BE49-F238E27FC236}">
                <a16:creationId xmlns:a16="http://schemas.microsoft.com/office/drawing/2014/main" id="{0541D3F1-50AD-4AF6-8414-FE56E88151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3420" y="3181883"/>
            <a:ext cx="4134730" cy="1417849"/>
          </a:xfrm>
        </p:spPr>
        <p:txBody>
          <a:bodyPr/>
          <a:lstStyle/>
          <a:p>
            <a:r>
              <a:rPr lang="sl-SI" sz="1100" dirty="0"/>
              <a:t>Nepremičnina </a:t>
            </a:r>
            <a:r>
              <a:rPr lang="sl-SI" sz="1100" b="0" dirty="0"/>
              <a:t>se nahaja na robu naselja </a:t>
            </a:r>
            <a:r>
              <a:rPr lang="sl-SI" sz="1100" dirty="0"/>
              <a:t>Limbuš</a:t>
            </a:r>
            <a:r>
              <a:rPr lang="sl-SI" sz="1100" b="0" dirty="0"/>
              <a:t> (zahodno od Maribora)</a:t>
            </a:r>
            <a:r>
              <a:rPr lang="sl-SI" sz="1100" dirty="0"/>
              <a:t> v poslovni coni Marles.</a:t>
            </a:r>
          </a:p>
          <a:p>
            <a:endParaRPr lang="sl-SI" sz="1100" dirty="0"/>
          </a:p>
          <a:p>
            <a:r>
              <a:rPr lang="sl-SI" sz="1100" dirty="0"/>
              <a:t>Oddaljenost javne infrastrukture: med 1 km in 5 km</a:t>
            </a:r>
          </a:p>
          <a:p>
            <a:r>
              <a:rPr lang="sl-SI" sz="1100" dirty="0"/>
              <a:t>Urejeni dostopi in ustrezno dimenzionirani</a:t>
            </a:r>
          </a:p>
          <a:p>
            <a:endParaRPr lang="sl-SI" sz="11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E87A28E-2409-44D3-995C-C1BF7A31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06" y="1316951"/>
            <a:ext cx="2714538" cy="1754449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73E5E5F9-6FA2-4E48-8260-6BCAF38A9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098" y="1316950"/>
            <a:ext cx="2723411" cy="175445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E6F58293-4349-4580-B343-0A9975DF1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06" y="3181882"/>
            <a:ext cx="2985085" cy="175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8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9">
            <a:extLst>
              <a:ext uri="{FF2B5EF4-FFF2-40B4-BE49-F238E27FC236}">
                <a16:creationId xmlns:a16="http://schemas.microsoft.com/office/drawing/2014/main" id="{4B332C2A-86FD-45B5-8BE7-951EF3A38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096" y="2008903"/>
            <a:ext cx="4046674" cy="2743200"/>
          </a:xfrm>
          <a:prstGeom prst="rect">
            <a:avLst/>
          </a:prstGeom>
        </p:spPr>
      </p:pic>
      <p:sp>
        <p:nvSpPr>
          <p:cNvPr id="14" name="Označba mesta besedila 7">
            <a:extLst>
              <a:ext uri="{FF2B5EF4-FFF2-40B4-BE49-F238E27FC236}">
                <a16:creationId xmlns:a16="http://schemas.microsoft.com/office/drawing/2014/main" id="{70C797B4-DD01-4C78-ABEF-D19981C90C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0523" y="146726"/>
            <a:ext cx="5816128" cy="1059741"/>
          </a:xfrm>
        </p:spPr>
        <p:txBody>
          <a:bodyPr/>
          <a:lstStyle/>
          <a:p>
            <a:r>
              <a:rPr lang="sl-SI" sz="2000" dirty="0"/>
              <a:t>Prodaja sklopa 1.2.</a:t>
            </a:r>
          </a:p>
        </p:txBody>
      </p:sp>
      <p:sp>
        <p:nvSpPr>
          <p:cNvPr id="15" name="Označba mesta besedila 8">
            <a:extLst>
              <a:ext uri="{FF2B5EF4-FFF2-40B4-BE49-F238E27FC236}">
                <a16:creationId xmlns:a16="http://schemas.microsoft.com/office/drawing/2014/main" id="{8D3D1FF1-1B47-4298-9750-8282055FE3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3713" y="744668"/>
            <a:ext cx="8646865" cy="1132462"/>
          </a:xfrm>
        </p:spPr>
        <p:txBody>
          <a:bodyPr/>
          <a:lstStyle/>
          <a:p>
            <a:r>
              <a:rPr lang="sl-SI" sz="1400" dirty="0"/>
              <a:t>Sklop 1.2. (označen zeleno): zemljišče v izmeri 53.771 m2, s stavbami v skupni izmeri 31.413 m2 in dvoriščem v izmeri 22.338 m2 – v celoti naprodaj</a:t>
            </a:r>
          </a:p>
          <a:p>
            <a:r>
              <a:rPr lang="sl-SI" sz="1200" b="0" dirty="0"/>
              <a:t>Sklop 1.1. (modro): novejša proizvodna hala ni naprodaj </a:t>
            </a:r>
          </a:p>
          <a:p>
            <a:endParaRPr lang="sl-SI" sz="1400" dirty="0"/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16E2A838-FF28-43F5-9005-334B27702240}"/>
              </a:ext>
            </a:extLst>
          </p:cNvPr>
          <p:cNvSpPr/>
          <p:nvPr/>
        </p:nvSpPr>
        <p:spPr>
          <a:xfrm>
            <a:off x="203713" y="744667"/>
            <a:ext cx="8878769" cy="46179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Označba mesta besedila 8">
            <a:extLst>
              <a:ext uri="{FF2B5EF4-FFF2-40B4-BE49-F238E27FC236}">
                <a16:creationId xmlns:a16="http://schemas.microsoft.com/office/drawing/2014/main" id="{F9A28C23-E4C5-4DC0-8909-6DEDD8FA3741}"/>
              </a:ext>
            </a:extLst>
          </p:cNvPr>
          <p:cNvSpPr txBox="1">
            <a:spLocks/>
          </p:cNvSpPr>
          <p:nvPr/>
        </p:nvSpPr>
        <p:spPr>
          <a:xfrm>
            <a:off x="293422" y="1633355"/>
            <a:ext cx="3227939" cy="3022408"/>
          </a:xfrm>
          <a:prstGeom prst="rect">
            <a:avLst/>
          </a:prstGeom>
        </p:spPr>
        <p:txBody>
          <a:bodyPr anchor="t" anchorCtr="0"/>
          <a:lstStyle>
            <a:lvl1pPr marL="0" indent="0" algn="l" defTabSz="342900" rtl="0" eaLnBrk="1" latinLnBrk="0" hangingPunct="1">
              <a:spcBef>
                <a:spcPct val="20000"/>
              </a:spcBef>
              <a:buFontTx/>
              <a:buNone/>
              <a:defRPr sz="2100" b="1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650" b="1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200" dirty="0"/>
              <a:t>Katastrska občina: Limbuš (661)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b="0" dirty="0"/>
              <a:t>Zemljišče: </a:t>
            </a:r>
            <a:r>
              <a:rPr lang="sl-SI" sz="1200" b="0"/>
              <a:t>53.771 m2</a:t>
            </a:r>
            <a:endParaRPr lang="sl-SI" sz="12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b="0" dirty="0"/>
              <a:t>Zgradbe: 31.413 m2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b="0" dirty="0"/>
              <a:t>Dvorišče: 22.338 m2</a:t>
            </a:r>
          </a:p>
          <a:p>
            <a:endParaRPr lang="sl-SI" sz="1200" b="0" dirty="0"/>
          </a:p>
          <a:p>
            <a:r>
              <a:rPr lang="sl-SI" sz="1200" b="0" dirty="0"/>
              <a:t>Kompleks zajema: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b="0" dirty="0"/>
              <a:t>dve večji proizvodni hali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b="0" dirty="0"/>
              <a:t>skladišča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b="0" dirty="0"/>
              <a:t>manjše pomožne objekte. </a:t>
            </a:r>
          </a:p>
          <a:p>
            <a:endParaRPr lang="sl-SI" sz="1200" dirty="0"/>
          </a:p>
          <a:p>
            <a:r>
              <a:rPr lang="sl-SI" sz="1200" dirty="0"/>
              <a:t>Vsi objekti so pritlični, izjema je le pisarniški aneks, ki ima 2 nadstropji</a:t>
            </a:r>
            <a:endParaRPr lang="sl-SI" sz="1200" b="0" dirty="0"/>
          </a:p>
        </p:txBody>
      </p:sp>
    </p:spTree>
    <p:extLst>
      <p:ext uri="{BB962C8B-B14F-4D97-AF65-F5344CB8AC3E}">
        <p14:creationId xmlns:p14="http://schemas.microsoft.com/office/powerpoint/2010/main" val="2592534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022CAC0D-B292-4854-A7A6-C4F06DE13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" y="816526"/>
            <a:ext cx="7608094" cy="382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04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7BC1A3F-5411-4AFF-A073-28E89C51F79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41046" y="835819"/>
            <a:ext cx="6916616" cy="423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37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4" r="16196"/>
          <a:stretch/>
        </p:blipFill>
        <p:spPr>
          <a:xfrm>
            <a:off x="222794" y="132930"/>
            <a:ext cx="7169764" cy="4875233"/>
          </a:xfrm>
          <a:prstGeom prst="rect">
            <a:avLst/>
          </a:prstGeom>
        </p:spPr>
      </p:pic>
      <p:cxnSp>
        <p:nvCxnSpPr>
          <p:cNvPr id="5" name="Raven povezovalnik 4"/>
          <p:cNvCxnSpPr/>
          <p:nvPr/>
        </p:nvCxnSpPr>
        <p:spPr>
          <a:xfrm flipV="1">
            <a:off x="2353300" y="2439591"/>
            <a:ext cx="439907" cy="3572"/>
          </a:xfrm>
          <a:prstGeom prst="line">
            <a:avLst/>
          </a:prstGeom>
          <a:ln w="19050">
            <a:solidFill>
              <a:srgbClr val="F43C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ven povezovalnik 6"/>
          <p:cNvCxnSpPr/>
          <p:nvPr/>
        </p:nvCxnSpPr>
        <p:spPr>
          <a:xfrm>
            <a:off x="2786063" y="2443163"/>
            <a:ext cx="160735" cy="35719"/>
          </a:xfrm>
          <a:prstGeom prst="line">
            <a:avLst/>
          </a:prstGeom>
          <a:ln w="19050">
            <a:solidFill>
              <a:srgbClr val="F43C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 flipV="1">
            <a:off x="2946798" y="2439591"/>
            <a:ext cx="1393031" cy="39291"/>
          </a:xfrm>
          <a:prstGeom prst="line">
            <a:avLst/>
          </a:prstGeom>
          <a:ln w="19050">
            <a:solidFill>
              <a:srgbClr val="F43C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4339829" y="2439592"/>
            <a:ext cx="125015" cy="39290"/>
          </a:xfrm>
          <a:prstGeom prst="line">
            <a:avLst/>
          </a:prstGeom>
          <a:ln w="19050">
            <a:solidFill>
              <a:srgbClr val="F43C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/>
          <p:cNvCxnSpPr>
            <a:cxnSpLocks/>
          </p:cNvCxnSpPr>
          <p:nvPr/>
        </p:nvCxnSpPr>
        <p:spPr>
          <a:xfrm>
            <a:off x="7154581" y="2159905"/>
            <a:ext cx="317374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/>
          <p:cNvSpPr txBox="1"/>
          <p:nvPr/>
        </p:nvSpPr>
        <p:spPr>
          <a:xfrm>
            <a:off x="7655006" y="2011024"/>
            <a:ext cx="138731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750" dirty="0"/>
              <a:t>PERMISSION TO USE THE ROAD TO THE LEASE OBJECT</a:t>
            </a:r>
          </a:p>
        </p:txBody>
      </p:sp>
      <p:cxnSp>
        <p:nvCxnSpPr>
          <p:cNvPr id="6" name="Raven povezovalnik 5"/>
          <p:cNvCxnSpPr>
            <a:cxnSpLocks/>
          </p:cNvCxnSpPr>
          <p:nvPr/>
        </p:nvCxnSpPr>
        <p:spPr>
          <a:xfrm>
            <a:off x="7170345" y="2770962"/>
            <a:ext cx="365934" cy="0"/>
          </a:xfrm>
          <a:prstGeom prst="line">
            <a:avLst/>
          </a:prstGeom>
          <a:ln w="19050">
            <a:solidFill>
              <a:srgbClr val="F43C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jeZBesedilom 10"/>
          <p:cNvSpPr txBox="1"/>
          <p:nvPr/>
        </p:nvSpPr>
        <p:spPr>
          <a:xfrm>
            <a:off x="7624949" y="2662214"/>
            <a:ext cx="134232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750" dirty="0"/>
              <a:t>PERMISSION TO USE THE ROAD FOR ACCESING THE PROPERTY INSIDE INDUSTRIAL ZONE THAT IS NOT THE OBJECT OF THE LEASE AGREEMENT</a:t>
            </a:r>
          </a:p>
        </p:txBody>
      </p:sp>
      <p:cxnSp>
        <p:nvCxnSpPr>
          <p:cNvPr id="15" name="Raven povezovalnik 14"/>
          <p:cNvCxnSpPr/>
          <p:nvPr/>
        </p:nvCxnSpPr>
        <p:spPr>
          <a:xfrm>
            <a:off x="4464844" y="2478881"/>
            <a:ext cx="859045" cy="1833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ok 18"/>
          <p:cNvSpPr/>
          <p:nvPr/>
        </p:nvSpPr>
        <p:spPr>
          <a:xfrm>
            <a:off x="5234507" y="2662214"/>
            <a:ext cx="151136" cy="217496"/>
          </a:xfrm>
          <a:prstGeom prst="arc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 sz="1350"/>
          </a:p>
        </p:txBody>
      </p:sp>
      <p:cxnSp>
        <p:nvCxnSpPr>
          <p:cNvPr id="21" name="Raven povezovalnik 20"/>
          <p:cNvCxnSpPr>
            <a:stCxn id="19" idx="2"/>
          </p:cNvCxnSpPr>
          <p:nvPr/>
        </p:nvCxnSpPr>
        <p:spPr>
          <a:xfrm>
            <a:off x="5385643" y="2770962"/>
            <a:ext cx="29252" cy="1061068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ravokotnik 9"/>
          <p:cNvSpPr/>
          <p:nvPr/>
        </p:nvSpPr>
        <p:spPr>
          <a:xfrm>
            <a:off x="8263551" y="1252538"/>
            <a:ext cx="256562" cy="257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350"/>
          </a:p>
        </p:txBody>
      </p:sp>
      <p:sp>
        <p:nvSpPr>
          <p:cNvPr id="14" name="Pravokotnik 13"/>
          <p:cNvSpPr/>
          <p:nvPr/>
        </p:nvSpPr>
        <p:spPr>
          <a:xfrm>
            <a:off x="8263551" y="887177"/>
            <a:ext cx="85112" cy="133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350"/>
          </a:p>
        </p:txBody>
      </p:sp>
      <p:sp>
        <p:nvSpPr>
          <p:cNvPr id="4" name="PoljeZBesedilom 3"/>
          <p:cNvSpPr txBox="1"/>
          <p:nvPr/>
        </p:nvSpPr>
        <p:spPr>
          <a:xfrm>
            <a:off x="7139215" y="228716"/>
            <a:ext cx="855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/>
              <a:t>LEGEND</a:t>
            </a:r>
          </a:p>
        </p:txBody>
      </p:sp>
      <p:sp>
        <p:nvSpPr>
          <p:cNvPr id="8" name="Pravokotnik 7"/>
          <p:cNvSpPr/>
          <p:nvPr/>
        </p:nvSpPr>
        <p:spPr>
          <a:xfrm>
            <a:off x="7170345" y="513059"/>
            <a:ext cx="301610" cy="1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sz="1350"/>
          </a:p>
        </p:txBody>
      </p:sp>
      <p:sp>
        <p:nvSpPr>
          <p:cNvPr id="18" name="PoljeZBesedilom 17"/>
          <p:cNvSpPr txBox="1"/>
          <p:nvPr/>
        </p:nvSpPr>
        <p:spPr>
          <a:xfrm>
            <a:off x="7352237" y="567291"/>
            <a:ext cx="1443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788" dirty="0"/>
              <a:t>„</a:t>
            </a:r>
            <a:r>
              <a:rPr lang="sl-SI" sz="800" dirty="0"/>
              <a:t>LOCATION LIMBUŠ MARIBOR“</a:t>
            </a:r>
          </a:p>
        </p:txBody>
      </p:sp>
      <p:sp>
        <p:nvSpPr>
          <p:cNvPr id="20" name="PoljeZBesedilom 19"/>
          <p:cNvSpPr txBox="1"/>
          <p:nvPr/>
        </p:nvSpPr>
        <p:spPr>
          <a:xfrm>
            <a:off x="7392557" y="884959"/>
            <a:ext cx="157471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788" dirty="0"/>
              <a:t>LEASE OBJECT (not </a:t>
            </a:r>
            <a:r>
              <a:rPr lang="sl-SI" sz="788" dirty="0" err="1"/>
              <a:t>for</a:t>
            </a:r>
            <a:r>
              <a:rPr lang="sl-SI" sz="788" dirty="0"/>
              <a:t> </a:t>
            </a:r>
            <a:r>
              <a:rPr lang="sl-SI" sz="788" dirty="0" err="1"/>
              <a:t>sale</a:t>
            </a:r>
            <a:r>
              <a:rPr lang="sl-SI" sz="788" dirty="0"/>
              <a:t>)</a:t>
            </a:r>
          </a:p>
        </p:txBody>
      </p:sp>
      <p:sp>
        <p:nvSpPr>
          <p:cNvPr id="22" name="PoljeZBesedilom 21"/>
          <p:cNvSpPr txBox="1"/>
          <p:nvPr/>
        </p:nvSpPr>
        <p:spPr>
          <a:xfrm>
            <a:off x="7392558" y="1181703"/>
            <a:ext cx="1672046" cy="698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788" dirty="0"/>
              <a:t>PARCELS INSIDE INDUSTRIAL ZONE „LOCATION LIMBUŠ MARIBOR“ THAT ARE NOT THE OBJECT OF THE LEASE AGREEMENT</a:t>
            </a:r>
          </a:p>
        </p:txBody>
      </p:sp>
    </p:spTree>
    <p:extLst>
      <p:ext uri="{BB962C8B-B14F-4D97-AF65-F5344CB8AC3E}">
        <p14:creationId xmlns:p14="http://schemas.microsoft.com/office/powerpoint/2010/main" val="424964567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o meri 1">
      <a:dk1>
        <a:sysClr val="windowText" lastClr="000000"/>
      </a:dk1>
      <a:lt1>
        <a:sysClr val="window" lastClr="FFFFFF"/>
      </a:lt1>
      <a:dk2>
        <a:srgbClr val="C0C1BF"/>
      </a:dk2>
      <a:lt2>
        <a:srgbClr val="E8E8E6"/>
      </a:lt2>
      <a:accent1>
        <a:srgbClr val="00AAA6"/>
      </a:accent1>
      <a:accent2>
        <a:srgbClr val="00B9AD"/>
      </a:accent2>
      <a:accent3>
        <a:srgbClr val="147774"/>
      </a:accent3>
      <a:accent4>
        <a:srgbClr val="313231"/>
      </a:accent4>
      <a:accent5>
        <a:srgbClr val="4C5C65"/>
      </a:accent5>
      <a:accent6>
        <a:srgbClr val="6D6E6D"/>
      </a:accent6>
      <a:hlink>
        <a:srgbClr val="141313"/>
      </a:hlink>
      <a:folHlink>
        <a:srgbClr val="14131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AB25BE438B5C49B1D9A944F22CFE10" ma:contentTypeVersion="1" ma:contentTypeDescription="Create a new document." ma:contentTypeScope="" ma:versionID="b80afa9532ae154322c18731e3e931a2">
  <xsd:schema xmlns:xsd="http://www.w3.org/2001/XMLSchema" xmlns:xs="http://www.w3.org/2001/XMLSchema" xmlns:p="http://schemas.microsoft.com/office/2006/metadata/properties" xmlns:ns1="http://schemas.microsoft.com/sharepoint/v3" xmlns:ns2="f73aa1cf-5ab2-4380-b440-a2cf50ebba66" targetNamespace="http://schemas.microsoft.com/office/2006/metadata/properties" ma:root="true" ma:fieldsID="b52ee1e3f0d27e8807731ff26b7e054b" ns1:_="" ns2:_="">
    <xsd:import namespace="http://schemas.microsoft.com/sharepoint/v3"/>
    <xsd:import namespace="f73aa1cf-5ab2-4380-b440-a2cf50ebba6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3aa1cf-5ab2-4380-b440-a2cf50ebba6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Obdrži ID" ma:description="Obdrži ID pri dodajanju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f73aa1cf-5ab2-4380-b440-a2cf50ebba66">SNMF46S7M547-390-76</_dlc_DocId>
    <_dlc_DocIdUrl xmlns="f73aa1cf-5ab2-4380-b440-a2cf50ebba66">
      <Url>http://portal.gorenje.si/gorenjegroup/CorporateIdentity/_layouts/15/DocIdRedir.aspx?ID=SNMF46S7M547-390-76</Url>
      <Description>SNMF46S7M547-390-76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25546FC-04DD-4F39-AD18-F8175E132D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43538A-5331-4C9E-A1B3-40DF3CA70E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73aa1cf-5ab2-4380-b440-a2cf50ebb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84BD29-6E44-4409-8FB5-9BF51F4ACE2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f73aa1cf-5ab2-4380-b440-a2cf50ebba66"/>
    <ds:schemaRef ds:uri="http://schemas.microsoft.com/sharepoint/v3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132E5B46-BFAD-46E7-9E88-3EDC2BF86C9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2754</TotalTime>
  <Words>207</Words>
  <Application>Microsoft Office PowerPoint</Application>
  <PresentationFormat>Diaprojekcija na zaslonu (16:9)</PresentationFormat>
  <Paragraphs>26</Paragraphs>
  <Slides>6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HelveticaNeue-Bold</vt:lpstr>
      <vt:lpstr>Custom Design</vt:lpstr>
      <vt:lpstr>Office Theme</vt:lpstr>
      <vt:lpstr>Nepremičnina Industrijska cona Limbuš/Maribor  Slovenija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Marinsek&amp;Marinsek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Marko Slemensek</dc:creator>
  <cp:lastModifiedBy>Nataša Britovšek</cp:lastModifiedBy>
  <cp:revision>139</cp:revision>
  <dcterms:created xsi:type="dcterms:W3CDTF">2014-04-06T16:28:58Z</dcterms:created>
  <dcterms:modified xsi:type="dcterms:W3CDTF">2023-03-29T13:50:23Z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0x01010078AB25BE438B5C49B1D9A944F22CFE10</vt:lpwstr>
  </property>
  <property fmtid="{D5CDD505-2E9C-101B-9397-08002B2CF9AE}" pid="3" name="_dlc_DocIdItemGuid">
    <vt:lpwstr>16e0711b-771d-4771-b108-8ee6dba3e512</vt:lpwstr>
  </property>
</Properties>
</file>